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CE3"/>
    <a:srgbClr val="FF8585"/>
    <a:srgbClr val="FF5050"/>
    <a:srgbClr val="66CCFF"/>
    <a:srgbClr val="66FFFF"/>
    <a:srgbClr val="00FFFF"/>
    <a:srgbClr val="99CCFF"/>
    <a:srgbClr val="3399FF"/>
    <a:srgbClr val="FFFF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8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6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80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0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2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2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31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8159051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1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38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4453470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4453470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8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4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86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1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13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1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5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4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7073-B060-4E58-A1EC-ED7BB11C084E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11300184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4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7F0B2-C824-4B4B-B371-613121F73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7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538542" y="4571192"/>
            <a:ext cx="5800550" cy="6238322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</a:gsLst>
            <a:lin ang="5400000" scaled="1"/>
            <a:tileRect/>
          </a:gradFill>
          <a:ln w="12700">
            <a:solidFill>
              <a:schemeClr val="bg1"/>
            </a:solidFill>
          </a:ln>
          <a:effectLst>
            <a:outerShdw blurRad="127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99">
              <a:effectLst>
                <a:outerShdw blurRad="241300" dist="38100" dir="2700000" algn="tl" rotWithShape="0">
                  <a:prstClr val="black">
                    <a:alpha val="73000"/>
                  </a:prstClr>
                </a:outerShdw>
              </a:effectLst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867867" y="6787576"/>
            <a:ext cx="2572662" cy="368057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lin ang="5400000" scaled="1"/>
            <a:tileRect/>
          </a:gra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99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39531" y="1178044"/>
            <a:ext cx="1711873" cy="470556"/>
          </a:xfrm>
        </p:spPr>
        <p:txBody>
          <a:bodyPr>
            <a:no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組織図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253909" y="1594867"/>
            <a:ext cx="2520000" cy="568768"/>
          </a:xfrm>
          <a:prstGeom prst="roundRect">
            <a:avLst/>
          </a:prstGeom>
          <a:gradFill flip="none" rotWithShape="1">
            <a:gsLst>
              <a:gs pos="1000">
                <a:schemeClr val="accent2">
                  <a:lumMod val="43000"/>
                  <a:lumOff val="57000"/>
                </a:schemeClr>
              </a:gs>
              <a:gs pos="11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院 長</a:t>
            </a: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929958" y="6795298"/>
            <a:ext cx="2146231" cy="368057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lin ang="5400000" scaled="1"/>
            <a:tileRect/>
          </a:gra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799" dirty="0"/>
          </a:p>
        </p:txBody>
      </p:sp>
      <p:sp>
        <p:nvSpPr>
          <p:cNvPr id="12" name="角丸四角形 11"/>
          <p:cNvSpPr/>
          <p:nvPr/>
        </p:nvSpPr>
        <p:spPr>
          <a:xfrm>
            <a:off x="538542" y="2390735"/>
            <a:ext cx="2630437" cy="58968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7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受託研究審査委員会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3878100" y="3023375"/>
            <a:ext cx="2460992" cy="595965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治験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管理部会議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38542" y="3454049"/>
            <a:ext cx="2630437" cy="905552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67000"/>
                </a:schemeClr>
              </a:gs>
              <a:gs pos="8000">
                <a:srgbClr val="679E40"/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国立病院機構本部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中央治験審査委員会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NHO-CRB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3513909" y="2155207"/>
            <a:ext cx="0" cy="42259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263533" y="5562236"/>
            <a:ext cx="2520000" cy="61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8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100000"/>
                </a:schemeClr>
              </a:gs>
            </a:gsLst>
            <a:lin ang="5400000" scaled="0"/>
            <a:tileRect/>
          </a:gra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治験管理副部長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（外科医長）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2253909" y="4774925"/>
            <a:ext cx="2520000" cy="62063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1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100000"/>
                </a:schemeClr>
              </a:gs>
            </a:gsLst>
            <a:lin ang="5400000" scaled="0"/>
            <a:tileRect/>
          </a:gra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治験管理部長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（診療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部長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2151404" y="6381205"/>
            <a:ext cx="2851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151404" y="6381205"/>
            <a:ext cx="0" cy="406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003074" y="6381205"/>
            <a:ext cx="0" cy="410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157438" y="2685575"/>
            <a:ext cx="3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3513909" y="3340414"/>
            <a:ext cx="37472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3155105" y="3953881"/>
            <a:ext cx="3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4329654" y="6924447"/>
            <a:ext cx="134684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101600" dist="63500" dir="2700000" algn="tl" rotWithShape="0">
                    <a:prstClr val="black">
                      <a:alpha val="9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治験協力者</a:t>
            </a:r>
            <a:endParaRPr lang="ja-JP" altLang="en-US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101600" dist="63500" dir="2700000" algn="tl" rotWithShape="0">
                  <a:prstClr val="black">
                    <a:alpha val="90000"/>
                  </a:prstClr>
                </a:outerShdw>
              </a:effectLst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1040292" y="8133779"/>
            <a:ext cx="2209502" cy="2145059"/>
          </a:xfrm>
          <a:prstGeom prst="roundRect">
            <a:avLst/>
          </a:prstGeom>
          <a:gradFill>
            <a:gsLst>
              <a:gs pos="0">
                <a:srgbClr val="FF8585"/>
              </a:gs>
              <a:gs pos="100000">
                <a:srgbClr val="FF5050"/>
              </a:gs>
              <a:gs pos="31000">
                <a:srgbClr val="FF5050"/>
              </a:gs>
            </a:gsLst>
            <a:lin ang="5400000" scaled="1"/>
          </a:gradFill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1" rIns="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事務局員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副薬剤部長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薬剤師 若干名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 若干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非常勤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若干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班長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非常勤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 若干名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46653" y="7394476"/>
            <a:ext cx="2209502" cy="630974"/>
          </a:xfrm>
          <a:prstGeom prst="roundRect">
            <a:avLst/>
          </a:prstGeom>
          <a:gradFill>
            <a:gsLst>
              <a:gs pos="0">
                <a:srgbClr val="FF8585"/>
              </a:gs>
              <a:gs pos="100000">
                <a:srgbClr val="FF5050"/>
              </a:gs>
              <a:gs pos="31000">
                <a:srgbClr val="FF5050"/>
              </a:gs>
            </a:gsLst>
            <a:lin ang="5400000" scaled="1"/>
          </a:gradFill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治験事務局長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（薬剤部長）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4184376" y="7394476"/>
            <a:ext cx="688563" cy="2884362"/>
          </a:xfrm>
          <a:prstGeom prst="roundRect">
            <a:avLst/>
          </a:prstGeom>
          <a:gradFill>
            <a:gsLst>
              <a:gs pos="0">
                <a:srgbClr val="FF8585"/>
              </a:gs>
              <a:gs pos="100000">
                <a:srgbClr val="FF5050"/>
              </a:gs>
              <a:gs pos="31000">
                <a:srgbClr val="FF5050"/>
              </a:gs>
            </a:gsLst>
            <a:lin ang="5400000" scaled="1"/>
          </a:gradFill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wordArtVertRtl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CRC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5174796" y="7394476"/>
            <a:ext cx="688563" cy="2884362"/>
          </a:xfrm>
          <a:prstGeom prst="roundRect">
            <a:avLst/>
          </a:prstGeom>
          <a:gradFill>
            <a:gsLst>
              <a:gs pos="0">
                <a:srgbClr val="FF8585"/>
              </a:gs>
              <a:gs pos="100000">
                <a:srgbClr val="FF5050"/>
              </a:gs>
              <a:gs pos="31000">
                <a:srgbClr val="FF5050"/>
              </a:gs>
            </a:gsLst>
            <a:lin ang="5400000" scaled="1"/>
          </a:gradFill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wordArtVertRtl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CRC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薬剤師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477982" y="6924447"/>
            <a:ext cx="134684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101600" dist="63500" dir="2700000" algn="tl" rotWithShape="0">
                    <a:prstClr val="black">
                      <a:alpha val="9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治験</a:t>
            </a:r>
            <a:r>
              <a:rPr lang="ja-JP" altLang="en-US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101600" dist="63500" dir="2700000" algn="tl" rotWithShape="0">
                    <a:prstClr val="black">
                      <a:alpha val="9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事務局</a:t>
            </a:r>
            <a:endParaRPr lang="ja-JP" altLang="en-US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101600" dist="63500" dir="2700000" algn="tl" rotWithShape="0">
                  <a:prstClr val="black">
                    <a:alpha val="9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21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81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【組織図】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【組織図】</dc:title>
  <dc:creator>治験管理室05</dc:creator>
  <cp:lastModifiedBy>福山医療センター</cp:lastModifiedBy>
  <cp:revision>24</cp:revision>
  <cp:lastPrinted>2018-03-13T01:29:40Z</cp:lastPrinted>
  <dcterms:created xsi:type="dcterms:W3CDTF">2017-11-07T06:11:32Z</dcterms:created>
  <dcterms:modified xsi:type="dcterms:W3CDTF">2023-04-13T05:40:07Z</dcterms:modified>
</cp:coreProperties>
</file>