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67797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952341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84173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1192287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61502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2687199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3439238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296711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2421909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66912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567909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2698442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63029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424808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272490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E7E1A8A-7037-4930-A61D-39B5B44ECD8E}" type="datetimeFigureOut">
              <a:rPr kumimoji="1" lang="ja-JP" altLang="en-US" smtClean="0"/>
              <a:t>2023/5/2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795667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7E1A8A-7037-4930-A61D-39B5B44ECD8E}" type="datetimeFigureOut">
              <a:rPr kumimoji="1" lang="ja-JP" altLang="en-US" smtClean="0"/>
              <a:t>2023/5/2</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85791AA-39D7-49A9-B57B-5FE3D793BBCA}" type="slidenum">
              <a:rPr kumimoji="1" lang="ja-JP" altLang="en-US" smtClean="0"/>
              <a:t>‹#›</a:t>
            </a:fld>
            <a:endParaRPr kumimoji="1" lang="ja-JP" altLang="en-US"/>
          </a:p>
        </p:txBody>
      </p:sp>
    </p:spTree>
    <p:extLst>
      <p:ext uri="{BB962C8B-B14F-4D97-AF65-F5344CB8AC3E}">
        <p14:creationId xmlns:p14="http://schemas.microsoft.com/office/powerpoint/2010/main" val="31665122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36800" y="762000"/>
            <a:ext cx="7277100" cy="830997"/>
          </a:xfrm>
          <a:prstGeom prst="rect">
            <a:avLst/>
          </a:prstGeom>
          <a:noFill/>
        </p:spPr>
        <p:txBody>
          <a:bodyPr wrap="square" rtlCol="0">
            <a:spAutoFit/>
          </a:bodyPr>
          <a:lstStyle/>
          <a:p>
            <a:r>
              <a:rPr kumimoji="1" lang="ja-JP" altLang="en-US" sz="4800" dirty="0" smtClean="0"/>
              <a:t>軽装励行の実施について</a:t>
            </a:r>
            <a:endParaRPr kumimoji="1" lang="ja-JP" altLang="en-US" sz="4800" dirty="0"/>
          </a:p>
        </p:txBody>
      </p:sp>
      <p:sp>
        <p:nvSpPr>
          <p:cNvPr id="3" name="テキスト ボックス 2"/>
          <p:cNvSpPr txBox="1"/>
          <p:nvPr/>
        </p:nvSpPr>
        <p:spPr>
          <a:xfrm>
            <a:off x="1143000" y="2209800"/>
            <a:ext cx="10134600" cy="2554545"/>
          </a:xfrm>
          <a:prstGeom prst="rect">
            <a:avLst/>
          </a:prstGeom>
          <a:noFill/>
        </p:spPr>
        <p:txBody>
          <a:bodyPr wrap="square" rtlCol="0">
            <a:spAutoFit/>
          </a:bodyPr>
          <a:lstStyle/>
          <a:p>
            <a:r>
              <a:rPr kumimoji="1" lang="ja-JP" altLang="en-US" dirty="0" smtClean="0"/>
              <a:t>　</a:t>
            </a:r>
            <a:r>
              <a:rPr kumimoji="1" lang="ja-JP" altLang="en-US" sz="3200" dirty="0" smtClean="0"/>
              <a:t>当院では</a:t>
            </a:r>
            <a:r>
              <a:rPr lang="ja-JP" altLang="en-US" sz="3200" dirty="0" smtClean="0"/>
              <a:t>５</a:t>
            </a:r>
            <a:r>
              <a:rPr kumimoji="1" lang="ja-JP" altLang="en-US" sz="3200" dirty="0" smtClean="0"/>
              <a:t>月</a:t>
            </a:r>
            <a:r>
              <a:rPr lang="ja-JP" altLang="en-US" sz="3200" dirty="0"/>
              <a:t>１</a:t>
            </a:r>
            <a:r>
              <a:rPr kumimoji="1" lang="ja-JP" altLang="en-US" sz="3200" dirty="0" smtClean="0"/>
              <a:t>日</a:t>
            </a:r>
            <a:r>
              <a:rPr kumimoji="1" lang="en-US" altLang="ja-JP" sz="3200" dirty="0" smtClean="0"/>
              <a:t>(</a:t>
            </a:r>
            <a:r>
              <a:rPr kumimoji="1" lang="ja-JP" altLang="en-US" sz="3200" dirty="0" smtClean="0"/>
              <a:t>月</a:t>
            </a:r>
            <a:r>
              <a:rPr kumimoji="1" lang="en-US" altLang="ja-JP" sz="3200" dirty="0" smtClean="0"/>
              <a:t>)</a:t>
            </a:r>
            <a:r>
              <a:rPr kumimoji="1" lang="ja-JP" altLang="en-US" sz="3200" dirty="0" smtClean="0"/>
              <a:t>から１０月３１日</a:t>
            </a:r>
            <a:r>
              <a:rPr kumimoji="1" lang="en-US" altLang="ja-JP" sz="3200" dirty="0" smtClean="0"/>
              <a:t>(</a:t>
            </a:r>
            <a:r>
              <a:rPr kumimoji="1" lang="ja-JP" altLang="en-US" sz="3200" dirty="0" smtClean="0"/>
              <a:t>火</a:t>
            </a:r>
            <a:r>
              <a:rPr kumimoji="1" lang="en-US" altLang="ja-JP" sz="3200" dirty="0" smtClean="0"/>
              <a:t>)</a:t>
            </a:r>
            <a:r>
              <a:rPr kumimoji="1" lang="ja-JP" altLang="en-US" sz="3200" dirty="0" err="1" smtClean="0"/>
              <a:t>までの</a:t>
            </a:r>
            <a:r>
              <a:rPr kumimoji="1" lang="ja-JP" altLang="en-US" sz="3200" dirty="0" smtClean="0"/>
              <a:t>間、軽装での勤務を励行する期間とさせていただきます。</a:t>
            </a:r>
            <a:endParaRPr kumimoji="1" lang="en-US" altLang="ja-JP" sz="3200" dirty="0" smtClean="0"/>
          </a:p>
          <a:p>
            <a:r>
              <a:rPr lang="ja-JP" altLang="en-US" sz="3200" dirty="0"/>
              <a:t>　</a:t>
            </a:r>
            <a:r>
              <a:rPr lang="ja-JP" altLang="en-US" sz="3200" dirty="0" smtClean="0"/>
              <a:t>具体的にはノーネクタイ、半袖シャツ、ポロシャツなどの暑さをしのぎやすい服装での勤務とさせていただきますので、何卒ご理解のほどお願いいたします。</a:t>
            </a:r>
            <a:endParaRPr kumimoji="1" lang="ja-JP" altLang="en-US" sz="3200" dirty="0"/>
          </a:p>
        </p:txBody>
      </p:sp>
      <p:sp>
        <p:nvSpPr>
          <p:cNvPr id="4" name="テキスト ボックス 3"/>
          <p:cNvSpPr txBox="1"/>
          <p:nvPr/>
        </p:nvSpPr>
        <p:spPr>
          <a:xfrm>
            <a:off x="7023100" y="5105400"/>
            <a:ext cx="3924300" cy="461665"/>
          </a:xfrm>
          <a:prstGeom prst="rect">
            <a:avLst/>
          </a:prstGeom>
          <a:noFill/>
        </p:spPr>
        <p:txBody>
          <a:bodyPr wrap="square" rtlCol="0">
            <a:spAutoFit/>
          </a:bodyPr>
          <a:lstStyle/>
          <a:p>
            <a:r>
              <a:rPr kumimoji="1" lang="ja-JP" altLang="en-US" sz="2400" dirty="0" smtClean="0"/>
              <a:t>福山医療センター　</a:t>
            </a:r>
            <a:r>
              <a:rPr lang="ja-JP" altLang="en-US" sz="2400" dirty="0" smtClean="0"/>
              <a:t>病</a:t>
            </a:r>
            <a:r>
              <a:rPr lang="ja-JP" altLang="en-US" sz="2400" dirty="0"/>
              <a:t>院長</a:t>
            </a:r>
            <a:endParaRPr kumimoji="1" lang="ja-JP" altLang="en-US" sz="2400" dirty="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3920" y="4764345"/>
            <a:ext cx="1998579" cy="1898650"/>
          </a:xfrm>
          <a:prstGeom prst="rect">
            <a:avLst/>
          </a:prstGeom>
        </p:spPr>
      </p:pic>
    </p:spTree>
    <p:extLst>
      <p:ext uri="{BB962C8B-B14F-4D97-AF65-F5344CB8AC3E}">
        <p14:creationId xmlns:p14="http://schemas.microsoft.com/office/powerpoint/2010/main" val="2047134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TotalTime>
  <Words>71</Words>
  <Application>Microsoft Office PowerPoint</Application>
  <PresentationFormat>ワイド画面</PresentationFormat>
  <Paragraphs>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Trebuchet MS</vt:lpstr>
      <vt:lpstr>Wingdings 3</vt:lpstr>
      <vt:lpstr>ファセット</vt:lpstr>
      <vt:lpstr>PowerPoint プレゼンテーション</vt:lpstr>
    </vt:vector>
  </TitlesOfParts>
  <Company>福山医療センター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谷口　研郎／Yaguchi,Kenro</dc:creator>
  <cp:lastModifiedBy>谷口　研郎／Yaguchi,Kenro</cp:lastModifiedBy>
  <cp:revision>5</cp:revision>
  <cp:lastPrinted>2023-04-26T00:08:57Z</cp:lastPrinted>
  <dcterms:created xsi:type="dcterms:W3CDTF">2023-04-25T22:51:37Z</dcterms:created>
  <dcterms:modified xsi:type="dcterms:W3CDTF">2023-05-02T06:36:43Z</dcterms:modified>
</cp:coreProperties>
</file>